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57" r:id="rId7"/>
    <p:sldId id="261" r:id="rId8"/>
    <p:sldId id="26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42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870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48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41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08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22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807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116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433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00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988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BC25-CFA6-4999-9F0E-A8B1BE2E72EE}" type="datetimeFigureOut">
              <a:rPr lang="pl-PL" smtClean="0"/>
              <a:t>2019-06-27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0D8AD-B841-4DB4-8D0E-4535BF8B78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743" y="0"/>
            <a:ext cx="12198743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37460" y="17954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700" b="1" u="sng" dirty="0" smtClean="0">
                <a:solidFill>
                  <a:schemeClr val="bg1"/>
                </a:solidFill>
              </a:rPr>
              <a:t>Probiotics in beekeeping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ApiBioFarma</a:t>
            </a:r>
            <a:r>
              <a:rPr lang="en-US" dirty="0" smtClean="0">
                <a:solidFill>
                  <a:schemeClr val="bg1"/>
                </a:solidFill>
              </a:rPr>
              <a:t> (ABF)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from Probiotics </a:t>
            </a:r>
            <a:r>
              <a:rPr lang="en-US" dirty="0" err="1" smtClean="0">
                <a:solidFill>
                  <a:schemeClr val="bg1"/>
                </a:solidFill>
              </a:rPr>
              <a:t>Polska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42" y="2299447"/>
            <a:ext cx="3301272" cy="455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6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743" y="0"/>
            <a:ext cx="12198743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64776" y="2964041"/>
            <a:ext cx="9626705" cy="217273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For what ?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hygienizes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frames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improves colony’s health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improves bee’s health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- bio disinfection of the hive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743" y="0"/>
            <a:ext cx="12198743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41419" y="5011782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u="sng" dirty="0" smtClean="0">
                <a:solidFill>
                  <a:schemeClr val="bg1"/>
                </a:solidFill>
              </a:rPr>
              <a:t>When ?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- at the beginning of the season : spring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-during summer and the end of summer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437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743" y="0"/>
            <a:ext cx="12198743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57329" y="4264808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u="sng" dirty="0" smtClean="0">
                <a:solidFill>
                  <a:schemeClr val="bg1"/>
                </a:solidFill>
              </a:rPr>
              <a:t>How ?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>- hygiene of the colonies : spray 100 ml ABF/5l water on frames (for 20 hives)</a:t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>- in the water for the bees: 10 ml ABF for 1,5 l water</a:t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/>
            </a:r>
            <a:br>
              <a:rPr lang="en-US" sz="4900" b="1" dirty="0" smtClean="0">
                <a:solidFill>
                  <a:schemeClr val="bg1"/>
                </a:solidFill>
              </a:rPr>
            </a:br>
            <a:r>
              <a:rPr lang="en-US" sz="4900" b="1" dirty="0" smtClean="0">
                <a:solidFill>
                  <a:schemeClr val="bg1"/>
                </a:solidFill>
              </a:rPr>
              <a:t>-in the feeding syrup before winter 100 to 150 ml ABF / hive (1l ABF for 10 hives)</a:t>
            </a:r>
            <a:br>
              <a:rPr lang="en-US" sz="4900" b="1" dirty="0" smtClean="0">
                <a:solidFill>
                  <a:schemeClr val="bg1"/>
                </a:solidFill>
              </a:rPr>
            </a:br>
            <a:endParaRPr lang="pl-PL" sz="4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743" y="0"/>
            <a:ext cx="12198743" cy="6858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085" cy="5515333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581" y="1233197"/>
            <a:ext cx="6545419" cy="544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9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743" y="0"/>
            <a:ext cx="12198743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5120" y="-300038"/>
            <a:ext cx="9144000" cy="6822757"/>
          </a:xfrm>
        </p:spPr>
        <p:txBody>
          <a:bodyPr/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" y="128789"/>
            <a:ext cx="5695950" cy="556260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472" y="417378"/>
            <a:ext cx="4813211" cy="641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3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8743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57329" y="4264808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Observed results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- colonies </a:t>
            </a:r>
            <a:r>
              <a:rPr lang="en-US" sz="4400" dirty="0">
                <a:solidFill>
                  <a:schemeClr val="bg1"/>
                </a:solidFill>
              </a:rPr>
              <a:t>a</a:t>
            </a:r>
            <a:r>
              <a:rPr lang="en-US" sz="4400" dirty="0" smtClean="0">
                <a:solidFill>
                  <a:schemeClr val="bg1"/>
                </a:solidFill>
              </a:rPr>
              <a:t>re more dynamics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/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- wax construction of the frames is  accelerated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-no weak colonies in the season and after winter</a:t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/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</a:rPr>
              <a:t>-no loss of colonies during winter and after winter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6743" y="0"/>
            <a:ext cx="12198743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43882" y="4470400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pl-PL" sz="4400" dirty="0" smtClean="0">
                <a:solidFill>
                  <a:schemeClr val="bg1"/>
                </a:solidFill>
              </a:rPr>
              <a:t/>
            </a:r>
            <a:br>
              <a:rPr lang="pl-PL" sz="4400" dirty="0" smtClean="0">
                <a:solidFill>
                  <a:schemeClr val="bg1"/>
                </a:solidFill>
              </a:rPr>
            </a:br>
            <a:r>
              <a:rPr lang="pl-PL" sz="4400" dirty="0">
                <a:solidFill>
                  <a:schemeClr val="bg1"/>
                </a:solidFill>
              </a:rPr>
              <a:t/>
            </a:r>
            <a:br>
              <a:rPr lang="pl-PL" sz="4400" dirty="0">
                <a:solidFill>
                  <a:schemeClr val="bg1"/>
                </a:solidFill>
              </a:rPr>
            </a:br>
            <a:r>
              <a:rPr lang="pl-PL" sz="4400" dirty="0" err="1" smtClean="0">
                <a:solidFill>
                  <a:schemeClr val="bg1"/>
                </a:solidFill>
              </a:rPr>
              <a:t>Thank</a:t>
            </a:r>
            <a:r>
              <a:rPr lang="pl-PL" sz="4400" dirty="0">
                <a:solidFill>
                  <a:schemeClr val="bg1"/>
                </a:solidFill>
              </a:rPr>
              <a:t> </a:t>
            </a:r>
            <a:r>
              <a:rPr lang="pl-PL" sz="4400" dirty="0" err="1" smtClean="0">
                <a:solidFill>
                  <a:schemeClr val="bg1"/>
                </a:solidFill>
              </a:rPr>
              <a:t>you</a:t>
            </a:r>
            <a:r>
              <a:rPr lang="pl-PL" sz="4400" dirty="0" smtClean="0">
                <a:solidFill>
                  <a:schemeClr val="bg1"/>
                </a:solidFill>
              </a:rPr>
              <a:t> for the </a:t>
            </a:r>
            <a:r>
              <a:rPr lang="pl-PL" sz="4400" dirty="0" err="1" smtClean="0">
                <a:solidFill>
                  <a:schemeClr val="bg1"/>
                </a:solidFill>
              </a:rPr>
              <a:t>welcoming</a:t>
            </a:r>
            <a:r>
              <a:rPr lang="pl-PL" sz="4400" dirty="0" smtClean="0">
                <a:solidFill>
                  <a:schemeClr val="bg1"/>
                </a:solidFill>
              </a:rPr>
              <a:t> by the enterprises</a:t>
            </a:r>
            <a:br>
              <a:rPr lang="pl-PL" sz="4400" dirty="0" smtClean="0">
                <a:solidFill>
                  <a:schemeClr val="bg1"/>
                </a:solidFill>
              </a:rPr>
            </a:br>
            <a:r>
              <a:rPr lang="pl-PL" sz="4400" dirty="0">
                <a:solidFill>
                  <a:schemeClr val="bg1"/>
                </a:solidFill>
              </a:rPr>
              <a:t/>
            </a:r>
            <a:br>
              <a:rPr lang="pl-PL" sz="4400" dirty="0">
                <a:solidFill>
                  <a:schemeClr val="bg1"/>
                </a:solidFill>
              </a:rPr>
            </a:br>
            <a:r>
              <a:rPr lang="pl-PL" sz="4400" dirty="0" err="1" smtClean="0">
                <a:solidFill>
                  <a:schemeClr val="bg1"/>
                </a:solidFill>
              </a:rPr>
              <a:t>Thank</a:t>
            </a:r>
            <a:r>
              <a:rPr lang="pl-PL" sz="4400" dirty="0" smtClean="0">
                <a:solidFill>
                  <a:schemeClr val="bg1"/>
                </a:solidFill>
              </a:rPr>
              <a:t> </a:t>
            </a:r>
            <a:r>
              <a:rPr lang="pl-PL" sz="4400" dirty="0" err="1" smtClean="0">
                <a:solidFill>
                  <a:schemeClr val="bg1"/>
                </a:solidFill>
              </a:rPr>
              <a:t>you</a:t>
            </a:r>
            <a:r>
              <a:rPr lang="pl-PL" sz="4400" dirty="0" smtClean="0">
                <a:solidFill>
                  <a:schemeClr val="bg1"/>
                </a:solidFill>
              </a:rPr>
              <a:t> for </a:t>
            </a:r>
            <a:r>
              <a:rPr lang="pl-PL" sz="4400" dirty="0" err="1" smtClean="0">
                <a:solidFill>
                  <a:schemeClr val="bg1"/>
                </a:solidFill>
              </a:rPr>
              <a:t>your</a:t>
            </a:r>
            <a:r>
              <a:rPr lang="pl-PL" sz="4400" dirty="0" smtClean="0">
                <a:solidFill>
                  <a:schemeClr val="bg1"/>
                </a:solidFill>
              </a:rPr>
              <a:t> </a:t>
            </a:r>
            <a:r>
              <a:rPr lang="pl-PL" sz="4400" dirty="0" err="1" smtClean="0">
                <a:solidFill>
                  <a:schemeClr val="bg1"/>
                </a:solidFill>
              </a:rPr>
              <a:t>attention</a:t>
            </a:r>
            <a:r>
              <a:rPr lang="pl-PL" sz="4400" dirty="0" smtClean="0">
                <a:solidFill>
                  <a:schemeClr val="bg1"/>
                </a:solidFill>
              </a:rPr>
              <a:t/>
            </a:r>
            <a:br>
              <a:rPr lang="pl-PL" sz="4400" dirty="0" smtClean="0">
                <a:solidFill>
                  <a:schemeClr val="bg1"/>
                </a:solidFill>
              </a:rPr>
            </a:br>
            <a:r>
              <a:rPr lang="pl-PL" sz="4400" dirty="0">
                <a:solidFill>
                  <a:schemeClr val="bg1"/>
                </a:solidFill>
              </a:rPr>
              <a:t/>
            </a:r>
            <a:br>
              <a:rPr lang="pl-PL" sz="4400" dirty="0">
                <a:solidFill>
                  <a:schemeClr val="bg1"/>
                </a:solidFill>
              </a:rPr>
            </a:br>
            <a:r>
              <a:rPr lang="pl-PL" sz="4400" dirty="0" smtClean="0">
                <a:solidFill>
                  <a:schemeClr val="bg1"/>
                </a:solidFill>
              </a:rPr>
              <a:t>                                            </a:t>
            </a:r>
            <a:br>
              <a:rPr lang="pl-PL" sz="4400" dirty="0" smtClean="0">
                <a:solidFill>
                  <a:schemeClr val="bg1"/>
                </a:solidFill>
              </a:rPr>
            </a:br>
            <a:r>
              <a:rPr lang="pl-PL" sz="4400" dirty="0">
                <a:solidFill>
                  <a:schemeClr val="bg1"/>
                </a:solidFill>
              </a:rPr>
              <a:t>	</a:t>
            </a:r>
            <a:r>
              <a:rPr lang="pl-PL" sz="4400" dirty="0" smtClean="0">
                <a:solidFill>
                  <a:schemeClr val="bg1"/>
                </a:solidFill>
              </a:rPr>
              <a:t>			The </a:t>
            </a:r>
            <a:r>
              <a:rPr lang="pl-PL" sz="4400" dirty="0" err="1" smtClean="0">
                <a:solidFill>
                  <a:schemeClr val="bg1"/>
                </a:solidFill>
              </a:rPr>
              <a:t>Belgian</a:t>
            </a:r>
            <a:r>
              <a:rPr lang="pl-PL" sz="4400" dirty="0" smtClean="0">
                <a:solidFill>
                  <a:schemeClr val="bg1"/>
                </a:solidFill>
              </a:rPr>
              <a:t> Team</a:t>
            </a:r>
            <a:br>
              <a:rPr lang="pl-PL" sz="4400" dirty="0" smtClean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12</Words>
  <Application>Microsoft Office PowerPoint</Application>
  <PresentationFormat>Panoramiczny</PresentationFormat>
  <Paragraphs>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Motyw pakietu Office</vt:lpstr>
      <vt:lpstr>Probiotics in beekeeping  ApiBioFarma (ABF)  from Probiotics Polska</vt:lpstr>
      <vt:lpstr>For what ?  - hygienizes frames - improves colony’s health - improves bee’s health - bio disinfection of the hive</vt:lpstr>
      <vt:lpstr>When ?  - at the beginning of the season : spring  -during summer and the end of summer  </vt:lpstr>
      <vt:lpstr>How ?  - hygiene of the colonies : spray 100 ml ABF/5l water on frames (for 20 hives)  - in the water for the bees: 10 ml ABF for 1,5 l water  -in the feeding syrup before winter 100 to 150 ml ABF / hive (1l ABF for 10 hives) </vt:lpstr>
      <vt:lpstr>Prezentacja programu PowerPoint</vt:lpstr>
      <vt:lpstr> </vt:lpstr>
      <vt:lpstr>Observed results  - colonies are more dynamics  - wax construction of the frames is  accelerated  -no weak colonies in the season and after winter  -no loss of colonies during winter and after winter</vt:lpstr>
      <vt:lpstr>  Thank you for the welcoming by the enterprises  Thank you for your attention                                                   The Belgian Team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Probiotics in beekeeping</dc:title>
  <dc:creator>Konto Microsoft</dc:creator>
  <cp:lastModifiedBy>Konto Microsoft</cp:lastModifiedBy>
  <cp:revision>13</cp:revision>
  <dcterms:created xsi:type="dcterms:W3CDTF">2018-04-26T09:15:58Z</dcterms:created>
  <dcterms:modified xsi:type="dcterms:W3CDTF">2019-06-26T23:05:24Z</dcterms:modified>
</cp:coreProperties>
</file>